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9" r:id="rId17"/>
    <p:sldId id="277" r:id="rId18"/>
    <p:sldId id="275" r:id="rId19"/>
    <p:sldId id="27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0527-5647-447D-92C9-0F55DBEFF2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9D92-B420-4E48-8064-C2881961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0527-5647-447D-92C9-0F55DBEFF2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9D92-B420-4E48-8064-C2881961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0527-5647-447D-92C9-0F55DBEFF2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9D92-B420-4E48-8064-C2881961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0527-5647-447D-92C9-0F55DBEFF2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9D92-B420-4E48-8064-C2881961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0527-5647-447D-92C9-0F55DBEFF2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9D92-B420-4E48-8064-C2881961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0527-5647-447D-92C9-0F55DBEFF2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9D92-B420-4E48-8064-C2881961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0527-5647-447D-92C9-0F55DBEFF2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9D92-B420-4E48-8064-C2881961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0527-5647-447D-92C9-0F55DBEFF2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9D92-B420-4E48-8064-C2881961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0527-5647-447D-92C9-0F55DBEFF2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9D92-B420-4E48-8064-C2881961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0527-5647-447D-92C9-0F55DBEFF2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9D92-B420-4E48-8064-C2881961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0527-5647-447D-92C9-0F55DBEFF2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9D92-B420-4E48-8064-C2881961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30527-5647-447D-92C9-0F55DBEFF29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29D92-B420-4E48-8064-C2881961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5211" y="884817"/>
            <a:ext cx="5997389" cy="57822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37" y="1034741"/>
            <a:ext cx="1125249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</a:t>
            </a:r>
          </a:p>
          <a:p>
            <a:pPr algn="ctr"/>
            <a:r>
              <a:rPr lang="en-US" sz="15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NHTI</a:t>
            </a:r>
            <a:r>
              <a:rPr lang="en-US" sz="15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60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Concord’s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3542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>
            <a:extLst>
              <a:ext uri="{FF2B5EF4-FFF2-40B4-BE49-F238E27FC236}">
                <a16:creationId xmlns:a16="http://schemas.microsoft.com/office/drawing/2014/main" id="{94E236D3-82BA-40CC-8095-55594CD6F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65" y="2593937"/>
            <a:ext cx="5432611" cy="16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/>
    </mc:Choice>
    <mc:Fallback xmlns="">
      <p:transition spd="slow"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4" y="1595905"/>
            <a:ext cx="4715328" cy="32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>
            <a:extLst>
              <a:ext uri="{FF2B5EF4-FFF2-40B4-BE49-F238E27FC236}">
                <a16:creationId xmlns:a16="http://schemas.microsoft.com/office/drawing/2014/main" id="{62146F65-1311-415D-9CB9-694CF5A82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22" y="2653879"/>
            <a:ext cx="5497158" cy="20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47" y="2646381"/>
            <a:ext cx="6375165" cy="14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184" y="1645920"/>
            <a:ext cx="1570616" cy="1867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2060" y="4442910"/>
            <a:ext cx="7196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Lucida Bright" panose="02040602050505020304" pitchFamily="18" charset="0"/>
              </a:rPr>
              <a:t>Unitarian Universalist </a:t>
            </a:r>
          </a:p>
          <a:p>
            <a:pPr algn="ctr"/>
            <a:r>
              <a:rPr lang="en-US" sz="4800" b="1" dirty="0">
                <a:latin typeface="Lucida Bright" panose="02040602050505020304" pitchFamily="18" charset="0"/>
              </a:rPr>
              <a:t>Church of Concord</a:t>
            </a:r>
          </a:p>
        </p:txBody>
      </p:sp>
    </p:spTree>
    <p:extLst>
      <p:ext uri="{BB962C8B-B14F-4D97-AF65-F5344CB8AC3E}">
        <p14:creationId xmlns:p14="http://schemas.microsoft.com/office/powerpoint/2010/main" val="16091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07" y="2646382"/>
            <a:ext cx="6802988" cy="1333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3802" y="4281543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dirty="0">
                <a:latin typeface="Lucida Bright" panose="02040602050505020304" pitchFamily="18" charset="0"/>
              </a:rPr>
              <a:t>Concord's indie bookstore since 1898</a:t>
            </a:r>
          </a:p>
        </p:txBody>
      </p:sp>
    </p:spTree>
    <p:extLst>
      <p:ext uri="{BB962C8B-B14F-4D97-AF65-F5344CB8AC3E}">
        <p14:creationId xmlns:p14="http://schemas.microsoft.com/office/powerpoint/2010/main" val="13870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3EE142-A543-4BA5-ADE1-B7DD3CEBD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63" y="2485017"/>
            <a:ext cx="2579864" cy="2076225"/>
          </a:xfrm>
        </p:spPr>
      </p:pic>
    </p:spTree>
    <p:extLst>
      <p:ext uri="{BB962C8B-B14F-4D97-AF65-F5344CB8AC3E}">
        <p14:creationId xmlns:p14="http://schemas.microsoft.com/office/powerpoint/2010/main" val="19767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-464373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800" b="1" i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5059" y="740863"/>
            <a:ext cx="968188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In-Kind Supporters</a:t>
            </a:r>
          </a:p>
          <a:p>
            <a:pPr algn="ctr"/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 </a:t>
            </a:r>
          </a:p>
          <a:p>
            <a:pPr marL="45720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8D7B13E-1CA7-4411-9DE6-301CD26E8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8071" y="1967193"/>
            <a:ext cx="5183188" cy="44861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5000" i="1" dirty="0">
                <a:latin typeface="Candara" panose="020E0502030303020204" pitchFamily="34" charset="0"/>
              </a:rPr>
              <a:t>JK Food Group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000" i="1" dirty="0">
                <a:latin typeface="Candara" panose="020E0502030303020204" pitchFamily="34" charset="0"/>
              </a:rPr>
              <a:t>Landmark Benefit Solutions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000" i="1" dirty="0">
                <a:latin typeface="Candara" panose="020E0502030303020204" pitchFamily="34" charset="0"/>
              </a:rPr>
              <a:t>Laura Scott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000" i="1" dirty="0">
                <a:latin typeface="Candara" panose="020E0502030303020204" pitchFamily="34" charset="0"/>
              </a:rPr>
              <a:t>Luis Rosa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000" i="1" dirty="0">
                <a:latin typeface="Candara" panose="020E0502030303020204" pitchFamily="34" charset="0"/>
              </a:rPr>
              <a:t>Moving On Massage Therapy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000" i="1" dirty="0">
                <a:latin typeface="Candara" panose="020E0502030303020204" pitchFamily="34" charset="0"/>
              </a:rPr>
              <a:t>Pats Peak Ski Area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000" i="1" dirty="0">
                <a:latin typeface="Candara" panose="020E0502030303020204" pitchFamily="34" charset="0"/>
              </a:rPr>
              <a:t>Powerful You Yoga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000" i="1" dirty="0">
                <a:latin typeface="Candara" panose="020E0502030303020204" pitchFamily="34" charset="0"/>
              </a:rPr>
              <a:t>Red River Theatres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000" i="1" dirty="0">
                <a:latin typeface="Candara" panose="020E0502030303020204" pitchFamily="34" charset="0"/>
              </a:rPr>
              <a:t>Soak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000" i="1" dirty="0">
                <a:latin typeface="Candara" panose="020E0502030303020204" pitchFamily="34" charset="0"/>
              </a:rPr>
              <a:t>The Works Bakery &amp; Café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000" i="1" dirty="0">
                <a:latin typeface="Candara" panose="020E0502030303020204" pitchFamily="34" charset="0"/>
              </a:rPr>
              <a:t>Tom </a:t>
            </a:r>
            <a:r>
              <a:rPr lang="en-US" sz="5000" i="1" dirty="0" err="1">
                <a:latin typeface="Candara" panose="020E0502030303020204" pitchFamily="34" charset="0"/>
              </a:rPr>
              <a:t>Raffio</a:t>
            </a:r>
            <a:endParaRPr lang="en-US" sz="5000" i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4B9F5C-E584-4C98-A523-F4836DE5F31D}"/>
              </a:ext>
            </a:extLst>
          </p:cNvPr>
          <p:cNvSpPr txBox="1"/>
          <p:nvPr/>
        </p:nvSpPr>
        <p:spPr>
          <a:xfrm>
            <a:off x="1926618" y="1848859"/>
            <a:ext cx="3173505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 dirty="0">
                <a:latin typeface="Candara" panose="020E0502030303020204" pitchFamily="34" charset="0"/>
              </a:rPr>
              <a:t>43 Degrees North Athletic Club</a:t>
            </a:r>
            <a:endParaRPr lang="en-US" sz="16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>
                <a:latin typeface="Candara" panose="020E0502030303020204" pitchFamily="34" charset="0"/>
              </a:rPr>
              <a:t>Amy Proctor</a:t>
            </a:r>
            <a:endParaRPr lang="en-US" sz="16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>
                <a:latin typeface="Candara" panose="020E0502030303020204" pitchFamily="34" charset="0"/>
              </a:rPr>
              <a:t>Angel Guided Hands</a:t>
            </a:r>
            <a:endParaRPr lang="en-US" sz="16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>
                <a:latin typeface="Candara" panose="020E0502030303020204" pitchFamily="34" charset="0"/>
              </a:rPr>
              <a:t>Blossom Yoga &amp; Wellness</a:t>
            </a:r>
            <a:endParaRPr lang="en-US" sz="16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>
                <a:latin typeface="Candara" panose="020E0502030303020204" pitchFamily="34" charset="0"/>
              </a:rPr>
              <a:t>Candle Tree</a:t>
            </a:r>
            <a:endParaRPr lang="en-US" sz="16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>
                <a:latin typeface="Candara" panose="020E0502030303020204" pitchFamily="34" charset="0"/>
              </a:rPr>
              <a:t>CBD American Shaman</a:t>
            </a:r>
            <a:endParaRPr lang="en-US" sz="16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 err="1">
                <a:latin typeface="Candara" panose="020E0502030303020204" pitchFamily="34" charset="0"/>
              </a:rPr>
              <a:t>Chucksters</a:t>
            </a:r>
            <a:endParaRPr lang="en-US" sz="16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>
                <a:latin typeface="Candara" panose="020E0502030303020204" pitchFamily="34" charset="0"/>
              </a:rPr>
              <a:t>Concord Family Acupuncture</a:t>
            </a:r>
            <a:endParaRPr lang="en-US" sz="16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>
                <a:latin typeface="Candara" panose="020E0502030303020204" pitchFamily="34" charset="0"/>
              </a:rPr>
              <a:t>Concord Food Co-op</a:t>
            </a:r>
            <a:endParaRPr lang="en-US" sz="16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>
                <a:latin typeface="Candara" panose="020E0502030303020204" pitchFamily="34" charset="0"/>
              </a:rPr>
              <a:t>Crossroads Chiropractic</a:t>
            </a:r>
            <a:endParaRPr lang="en-US" sz="16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>
                <a:latin typeface="Candara" panose="020E0502030303020204" pitchFamily="34" charset="0"/>
              </a:rPr>
              <a:t>Full Spectrum Wellness</a:t>
            </a:r>
            <a:endParaRPr lang="en-US" sz="16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>
                <a:latin typeface="Candara" panose="020E0502030303020204" pitchFamily="34" charset="0"/>
              </a:rPr>
              <a:t>Hot House Yoga</a:t>
            </a:r>
            <a:endParaRPr lang="en-US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2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641"/>
            <a:ext cx="10515600" cy="903642"/>
          </a:xfrm>
        </p:spPr>
        <p:txBody>
          <a:bodyPr>
            <a:noAutofit/>
          </a:bodyPr>
          <a:lstStyle/>
          <a:p>
            <a:pPr marL="3657600" lvl="8" indent="0">
              <a:lnSpc>
                <a:spcPct val="150000"/>
              </a:lnSpc>
              <a:buNone/>
            </a:pPr>
            <a:r>
              <a:rPr lang="en-US" sz="2400" dirty="0">
                <a:latin typeface="Candara" panose="020E0502030303020204" pitchFamily="34" charset="0"/>
              </a:rPr>
              <a:t>		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39" y="1045459"/>
            <a:ext cx="4629921" cy="4767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39" y="1045459"/>
            <a:ext cx="4629921" cy="4767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729" y="2173044"/>
            <a:ext cx="113591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Special thanks to 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the many mindful volunteers from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NHTI Faculty, Staff and Students </a:t>
            </a:r>
          </a:p>
        </p:txBody>
      </p:sp>
    </p:spTree>
    <p:extLst>
      <p:ext uri="{BB962C8B-B14F-4D97-AF65-F5344CB8AC3E}">
        <p14:creationId xmlns:p14="http://schemas.microsoft.com/office/powerpoint/2010/main" val="10187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ffle tic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57" y="0"/>
            <a:ext cx="3202679" cy="19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37" y="1617753"/>
            <a:ext cx="4629921" cy="476708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i="1" dirty="0" err="1">
                <a:latin typeface="Candara" panose="020E0502030303020204" pitchFamily="34" charset="0"/>
                <a:ea typeface="+mj-ea"/>
                <a:cs typeface="+mj-cs"/>
              </a:rPr>
              <a:t>Pssst</a:t>
            </a:r>
            <a:r>
              <a:rPr lang="en-US" sz="3200" dirty="0">
                <a:latin typeface="Candara" panose="020E0502030303020204" pitchFamily="34" charset="0"/>
                <a:ea typeface="+mj-ea"/>
                <a:cs typeface="+mj-cs"/>
              </a:rPr>
              <a:t>!  Did you buy a raffle ticket in the registration area?</a:t>
            </a:r>
          </a:p>
          <a:p>
            <a:pPr marL="0" indent="0" algn="ctr">
              <a:buNone/>
            </a:pPr>
            <a:endParaRPr lang="en-US" sz="3600" b="1" dirty="0">
              <a:latin typeface="Candara" panose="020E050203030302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4000" b="1" i="1" dirty="0">
                <a:latin typeface="Candara" panose="020E0502030303020204" pitchFamily="34" charset="0"/>
                <a:ea typeface="+mj-ea"/>
                <a:cs typeface="+mj-cs"/>
              </a:rPr>
              <a:t>NHTI’s President’s Fund for Excellence </a:t>
            </a:r>
          </a:p>
          <a:p>
            <a:pPr marL="0" indent="0" algn="ctr">
              <a:buNone/>
            </a:pPr>
            <a:endParaRPr lang="en-US" sz="3600" b="1" dirty="0">
              <a:latin typeface="Candara" panose="020E050203030302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3200" i="1" dirty="0">
                <a:latin typeface="Candara" panose="020E0502030303020204" pitchFamily="34" charset="0"/>
              </a:rPr>
              <a:t>Proceeds help award student excellence with scholarships.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13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3641" y="1143002"/>
            <a:ext cx="5378824" cy="49754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824" y="1460882"/>
            <a:ext cx="1093245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Mindfulness in Society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800" dirty="0">
              <a:latin typeface="Candara" panose="020E0502030303020204" pitchFamily="34" charset="0"/>
            </a:endParaRPr>
          </a:p>
          <a:p>
            <a:pPr algn="ctr"/>
            <a:r>
              <a:rPr lang="en-US" sz="2800" dirty="0">
                <a:effectLst>
                  <a:glow>
                    <a:schemeClr val="accent6">
                      <a:lumMod val="60000"/>
                      <a:lumOff val="40000"/>
                    </a:schemeClr>
                  </a:glow>
                </a:effectLst>
                <a:latin typeface="Candara" panose="020E0502030303020204" pitchFamily="34" charset="0"/>
              </a:rPr>
              <a:t>Exploring how mindfulness can improve our well-being, political discourse, education systems, health-care institutions and businesses</a:t>
            </a:r>
            <a:endParaRPr lang="en-US" sz="2800" dirty="0">
              <a:latin typeface="Candara" panose="020E0502030303020204" pitchFamily="34" charset="0"/>
            </a:endParaRPr>
          </a:p>
          <a:p>
            <a:pPr algn="ctr"/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joining us!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TIdomePMS20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44" y="4981142"/>
            <a:ext cx="2353235" cy="125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45" y="533730"/>
            <a:ext cx="4629921" cy="4767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386" y="577853"/>
            <a:ext cx="1141655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 </a:t>
            </a:r>
            <a:endParaRPr lang="en-US" b="1" i="1" dirty="0">
              <a:latin typeface="Candara" panose="020E0502030303020204" pitchFamily="34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Candara" panose="020E0502030303020204" pitchFamily="34" charset="0"/>
              </a:rPr>
              <a:t>NEW!</a:t>
            </a:r>
          </a:p>
          <a:p>
            <a:pPr algn="ctr"/>
            <a:r>
              <a:rPr lang="en-US" sz="3200" b="1" i="1" dirty="0">
                <a:latin typeface="Candara" panose="020E0502030303020204" pitchFamily="34" charset="0"/>
              </a:rPr>
              <a:t>Communicating Mindfully for the Workplace</a:t>
            </a:r>
            <a:endParaRPr lang="en-US" sz="3200" dirty="0">
              <a:latin typeface="Candara" panose="020E0502030303020204" pitchFamily="34" charset="0"/>
            </a:endParaRPr>
          </a:p>
          <a:p>
            <a:pPr algn="ctr"/>
            <a:r>
              <a:rPr lang="en-US" b="1" dirty="0">
                <a:latin typeface="Candara" panose="020E0502030303020204" pitchFamily="34" charset="0"/>
              </a:rPr>
              <a:t> </a:t>
            </a:r>
            <a:endParaRPr lang="en-US" dirty="0">
              <a:latin typeface="Candara" panose="020E0502030303020204" pitchFamily="34" charset="0"/>
            </a:endParaRPr>
          </a:p>
          <a:p>
            <a:pPr algn="ctr"/>
            <a:r>
              <a:rPr lang="en-US" sz="2000" b="1" dirty="0">
                <a:latin typeface="Candara" panose="020E0502030303020204" pitchFamily="34" charset="0"/>
              </a:rPr>
              <a:t>Tuesdays, October 8, 15, 22, 29, 2019</a:t>
            </a:r>
          </a:p>
          <a:p>
            <a:pPr algn="ctr"/>
            <a:r>
              <a:rPr lang="en-US" sz="2400" b="1" dirty="0"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n-US" sz="2400" b="1" dirty="0">
                <a:latin typeface="Candara" panose="020E0502030303020204" pitchFamily="34" charset="0"/>
              </a:rPr>
              <a:t>1:30 – 3:30 pm </a:t>
            </a:r>
          </a:p>
          <a:p>
            <a:pPr algn="ctr"/>
            <a:r>
              <a:rPr lang="en-US" sz="2400" b="1" dirty="0">
                <a:latin typeface="Candara" panose="020E0502030303020204" pitchFamily="34" charset="0"/>
              </a:rPr>
              <a:t> </a:t>
            </a:r>
            <a:endParaRPr lang="en-US" sz="2400" dirty="0">
              <a:latin typeface="Candara" panose="020E0502030303020204" pitchFamily="34" charset="0"/>
            </a:endParaRPr>
          </a:p>
          <a:p>
            <a:pPr algn="ctr"/>
            <a:r>
              <a:rPr lang="en-US" sz="2400" b="1" dirty="0">
                <a:latin typeface="Candara" panose="020E0502030303020204" pitchFamily="34" charset="0"/>
              </a:rPr>
              <a:t>Business Training Center at NHTI</a:t>
            </a:r>
            <a:endParaRPr lang="en-US" sz="2400" dirty="0">
              <a:latin typeface="Candara" panose="020E0502030303020204" pitchFamily="34" charset="0"/>
            </a:endParaRPr>
          </a:p>
          <a:p>
            <a:pPr algn="ctr"/>
            <a:r>
              <a:rPr lang="en-US" b="1" dirty="0">
                <a:latin typeface="Candara" panose="020E0502030303020204" pitchFamily="34" charset="0"/>
              </a:rPr>
              <a:t> </a:t>
            </a:r>
            <a:endParaRPr lang="en-US" dirty="0">
              <a:latin typeface="Candara" panose="020E0502030303020204" pitchFamily="34" charset="0"/>
            </a:endParaRPr>
          </a:p>
          <a:p>
            <a:pPr algn="ctr"/>
            <a:r>
              <a:rPr lang="en-US" dirty="0">
                <a:latin typeface="Candara" panose="020E0502030303020204" pitchFamily="34" charset="0"/>
              </a:rPr>
              <a:t>Customized training also available on site or on NHTI Campus</a:t>
            </a:r>
          </a:p>
          <a:p>
            <a:pPr algn="ctr"/>
            <a:r>
              <a:rPr lang="en-US" b="1" dirty="0">
                <a:latin typeface="Candara" panose="020E0502030303020204" pitchFamily="34" charset="0"/>
              </a:rPr>
              <a:t> </a:t>
            </a:r>
            <a:endParaRPr lang="en-US" dirty="0">
              <a:latin typeface="Candara" panose="020E0502030303020204" pitchFamily="34" charset="0"/>
            </a:endParaRPr>
          </a:p>
          <a:p>
            <a:pPr algn="ctr"/>
            <a:r>
              <a:rPr lang="en-US" b="1" dirty="0">
                <a:latin typeface="Candara" panose="020E0502030303020204" pitchFamily="34" charset="0"/>
              </a:rPr>
              <a:t>For more information:</a:t>
            </a:r>
            <a:r>
              <a:rPr lang="en-US" b="1" i="1" dirty="0">
                <a:latin typeface="Candara" panose="020E0502030303020204" pitchFamily="34" charset="0"/>
              </a:rPr>
              <a:t>    </a:t>
            </a:r>
            <a:r>
              <a:rPr lang="en-US" b="1" dirty="0">
                <a:latin typeface="Candara" panose="020E0502030303020204" pitchFamily="34" charset="0"/>
              </a:rPr>
              <a:t>603-230-4015      nhtibtc@ccsnh.edu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8999" y="820271"/>
            <a:ext cx="5997389" cy="57822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Lucida Bright" panose="02040602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7591" y="1495312"/>
            <a:ext cx="8520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NHTI </a:t>
            </a:r>
          </a:p>
          <a:p>
            <a:pPr algn="ctr"/>
            <a:endParaRPr lang="en-US" sz="2000" b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6000" b="1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grateful to all of our conference sponsors…</a:t>
            </a:r>
          </a:p>
        </p:txBody>
      </p:sp>
    </p:spTree>
    <p:extLst>
      <p:ext uri="{BB962C8B-B14F-4D97-AF65-F5344CB8AC3E}">
        <p14:creationId xmlns:p14="http://schemas.microsoft.com/office/powerpoint/2010/main" val="17286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dful EmployerRevised_white">
            <a:extLst>
              <a:ext uri="{FF2B5EF4-FFF2-40B4-BE49-F238E27FC236}">
                <a16:creationId xmlns:a16="http://schemas.microsoft.com/office/drawing/2014/main" id="{70D9BE87-5FCD-4D85-B3C3-BDC30AF4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26" y="2065469"/>
            <a:ext cx="2538805" cy="303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9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PHC_Logo">
            <a:extLst>
              <a:ext uri="{FF2B5EF4-FFF2-40B4-BE49-F238E27FC236}">
                <a16:creationId xmlns:a16="http://schemas.microsoft.com/office/drawing/2014/main" id="{3E7D80A8-9E9B-4979-8D95-AD85ECA6D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50" y="2848086"/>
            <a:ext cx="6679499" cy="14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13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60" y="2355925"/>
            <a:ext cx="4477870" cy="1126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056056" y="4114800"/>
            <a:ext cx="8057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9999"/>
                </a:solidFill>
                <a:latin typeface="Lucida Bright" panose="02040602050505020304" pitchFamily="18" charset="0"/>
              </a:rPr>
              <a:t>Center for Health Promotion</a:t>
            </a:r>
          </a:p>
        </p:txBody>
      </p:sp>
    </p:spTree>
    <p:extLst>
      <p:ext uri="{BB962C8B-B14F-4D97-AF65-F5344CB8AC3E}">
        <p14:creationId xmlns:p14="http://schemas.microsoft.com/office/powerpoint/2010/main" val="30544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F77EF-77D0-41AD-9907-4D29864FA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27" y="1767952"/>
            <a:ext cx="2753958" cy="2388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87909-330C-4B11-9FFE-D6515D3922B4}"/>
              </a:ext>
            </a:extLst>
          </p:cNvPr>
          <p:cNvSpPr txBox="1"/>
          <p:nvPr/>
        </p:nvSpPr>
        <p:spPr>
          <a:xfrm>
            <a:off x="1635162" y="4464424"/>
            <a:ext cx="10230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Crossroads Chiropractic</a:t>
            </a:r>
          </a:p>
        </p:txBody>
      </p:sp>
    </p:spTree>
    <p:extLst>
      <p:ext uri="{BB962C8B-B14F-4D97-AF65-F5344CB8AC3E}">
        <p14:creationId xmlns:p14="http://schemas.microsoft.com/office/powerpoint/2010/main" val="11501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49" y="2238374"/>
            <a:ext cx="6185647" cy="28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1A93E-9946-42EC-A0D4-76F9F08BA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59" y="2614943"/>
            <a:ext cx="4528969" cy="19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146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Candara</vt:lpstr>
      <vt:lpstr>Lucida Bright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Proctor</dc:creator>
  <cp:lastModifiedBy>Amy Proctor</cp:lastModifiedBy>
  <cp:revision>101</cp:revision>
  <dcterms:created xsi:type="dcterms:W3CDTF">2018-08-09T17:46:46Z</dcterms:created>
  <dcterms:modified xsi:type="dcterms:W3CDTF">2019-09-09T19:13:05Z</dcterms:modified>
</cp:coreProperties>
</file>